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 - SFCTCV" userId="e52ae626-d3a6-4492-af82-c69cce403248" providerId="ADAL" clId="{EA5FA75C-D187-4B56-AF29-3672963F04E7}"/>
    <pc:docChg chg="custSel modSld">
      <pc:chgData name="Julie Giraud - SFCTCV" userId="e52ae626-d3a6-4492-af82-c69cce403248" providerId="ADAL" clId="{EA5FA75C-D187-4B56-AF29-3672963F04E7}" dt="2024-11-04T16:11:29.258" v="19" actId="20577"/>
      <pc:docMkLst>
        <pc:docMk/>
      </pc:docMkLst>
      <pc:sldChg chg="modSp mod">
        <pc:chgData name="Julie Giraud - SFCTCV" userId="e52ae626-d3a6-4492-af82-c69cce403248" providerId="ADAL" clId="{EA5FA75C-D187-4B56-AF29-3672963F04E7}" dt="2024-11-04T16:11:09.949" v="5" actId="20577"/>
        <pc:sldMkLst>
          <pc:docMk/>
          <pc:sldMk cId="526587153" sldId="256"/>
        </pc:sldMkLst>
        <pc:spChg chg="mod">
          <ac:chgData name="Julie Giraud - SFCTCV" userId="e52ae626-d3a6-4492-af82-c69cce403248" providerId="ADAL" clId="{EA5FA75C-D187-4B56-AF29-3672963F04E7}" dt="2024-11-04T16:11:09.949" v="5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modSp mod">
        <pc:chgData name="Julie Giraud - SFCTCV" userId="e52ae626-d3a6-4492-af82-c69cce403248" providerId="ADAL" clId="{EA5FA75C-D187-4B56-AF29-3672963F04E7}" dt="2024-11-04T16:11:19.525" v="11" actId="20577"/>
        <pc:sldMkLst>
          <pc:docMk/>
          <pc:sldMk cId="1602251549" sldId="258"/>
        </pc:sldMkLst>
        <pc:spChg chg="mod">
          <ac:chgData name="Julie Giraud - SFCTCV" userId="e52ae626-d3a6-4492-af82-c69cce403248" providerId="ADAL" clId="{EA5FA75C-D187-4B56-AF29-3672963F04E7}" dt="2024-11-04T16:11:19.525" v="11" actId="20577"/>
          <ac:spMkLst>
            <pc:docMk/>
            <pc:sldMk cId="1602251549" sldId="258"/>
            <ac:spMk id="6" creationId="{DAD354F7-58E3-3AFF-01E5-61C568CF2DB6}"/>
          </ac:spMkLst>
        </pc:spChg>
      </pc:sldChg>
      <pc:sldChg chg="modSp mod">
        <pc:chgData name="Julie Giraud - SFCTCV" userId="e52ae626-d3a6-4492-af82-c69cce403248" providerId="ADAL" clId="{EA5FA75C-D187-4B56-AF29-3672963F04E7}" dt="2024-11-04T16:11:29.258" v="19" actId="20577"/>
        <pc:sldMkLst>
          <pc:docMk/>
          <pc:sldMk cId="2037972301" sldId="261"/>
        </pc:sldMkLst>
        <pc:spChg chg="mod">
          <ac:chgData name="Julie Giraud - SFCTCV" userId="e52ae626-d3a6-4492-af82-c69cce403248" providerId="ADAL" clId="{EA5FA75C-D187-4B56-AF29-3672963F04E7}" dt="2024-11-04T16:11:29.258" v="19" actId="20577"/>
          <ac:spMkLst>
            <pc:docMk/>
            <pc:sldMk cId="2037972301" sldId="261"/>
            <ac:spMk id="4" creationId="{6D65955D-6B82-66C5-30F6-861E1DF9A4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fld id="{0557F1D4-6B40-4164-BC0A-32136ADC9CD6}" type="datetimeFigureOut">
              <a:rPr lang="fr-FR" smtClean="0"/>
              <a:t>04/11/2024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 dirty="0"/>
              <a:t>Collège FCTCV  - Séminaire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Collège FCTCV  - Séminaire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F1D4-6B40-4164-BC0A-32136ADC9CD6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3493028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Sud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Narbonne, 13 &amp; 14 mars 2025</a:t>
            </a:r>
            <a:endParaRPr lang="fr-FR" sz="44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D354F7-58E3-3AFF-01E5-61C568CF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4731"/>
            <a:ext cx="4114800" cy="365125"/>
          </a:xfrm>
        </p:spPr>
        <p:txBody>
          <a:bodyPr/>
          <a:lstStyle/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6D65955D-6B82-66C5-30F6-861E1DF9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34731"/>
            <a:ext cx="4114800" cy="365125"/>
          </a:xfrm>
        </p:spPr>
        <p:txBody>
          <a:bodyPr/>
          <a:lstStyle/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f4b1ea7d3a8156b7e93a0ca4022dfd1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05272fd7e81c12688c8152b97f1c4e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C4140C-E54E-44A5-885D-8B7FF6981A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BFC86E-FA92-464B-842E-C00F17FF165F}">
  <ds:schemaRefs>
    <ds:schemaRef ds:uri="http://schemas.microsoft.com/office/2006/metadata/properties"/>
    <ds:schemaRef ds:uri="http://schemas.microsoft.com/office/infopath/2007/PartnerControls"/>
    <ds:schemaRef ds:uri="64bf2c82-2317-42bc-ab1d-5ac4ef42b2e0"/>
    <ds:schemaRef ds:uri="d41622dc-395c-4d4c-9b95-00ef5d100750"/>
  </ds:schemaRefs>
</ds:datastoreItem>
</file>

<file path=customXml/itemProps3.xml><?xml version="1.0" encoding="utf-8"?>
<ds:datastoreItem xmlns:ds="http://schemas.openxmlformats.org/officeDocument/2006/customXml" ds:itemID="{FA305CB9-3C64-430E-8B1E-8A66EC7EA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Grand écran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 - SFCTCV</cp:lastModifiedBy>
  <cp:revision>34</cp:revision>
  <dcterms:created xsi:type="dcterms:W3CDTF">2020-09-18T17:36:25Z</dcterms:created>
  <dcterms:modified xsi:type="dcterms:W3CDTF">2024-11-04T16:11:30Z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</Properties>
</file>